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7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1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27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3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324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640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53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899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88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0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23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2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0747A-1411-47D3-96F7-0326D4C9ABD2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82AE1-1254-4068-A471-1C9DC13B22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631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altech.zoom.us/j/282171019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gazebosim.org/tutorials?cat=build_robot" TargetMode="External"/><Relationship Id="rId2" Type="http://schemas.openxmlformats.org/officeDocument/2006/relationships/hyperlink" Target="http://gazebosim.org/tutorials?tut=guided_b2&amp;cat=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gazebosim.org/tutorials?tut=build_model&amp;cat=build_robo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azebosim.org/tutorials?tut=guided_b3&amp;cat=" TargetMode="External"/><Relationship Id="rId2" Type="http://schemas.openxmlformats.org/officeDocument/2006/relationships/hyperlink" Target="http://gazebosim.org/tutorials?tut=build_robot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gazebosim.org/tutorials?tut=add_laser&amp;cat=build_robot" TargetMode="External"/><Relationship Id="rId4" Type="http://schemas.openxmlformats.org/officeDocument/2006/relationships/hyperlink" Target="http://gazebosim.org/tutorials?tut=attach_meshes&amp;cat=build_robot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/?tut=ros_ur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azebosim.org/tutorials/?tut=ros_ur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4155" y="432527"/>
            <a:ext cx="87474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CS/EE/ME 75(C): Week 2 (3</a:t>
            </a:r>
            <a:r>
              <a:rPr lang="en-US" sz="3600" dirty="0" smtClean="0"/>
              <a:t>)</a:t>
            </a:r>
          </a:p>
          <a:p>
            <a:pPr algn="ctr"/>
            <a:r>
              <a:rPr lang="en-US" sz="2400" dirty="0" smtClean="0"/>
              <a:t>(with revised homework)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75634" y="1393983"/>
            <a:ext cx="1052401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 smtClean="0"/>
              <a:t>House Keeping: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Course Zoom Link:   </a:t>
            </a:r>
            <a:r>
              <a:rPr lang="en-US" u="sng" dirty="0">
                <a:solidFill>
                  <a:srgbClr val="1A73E8"/>
                </a:solidFill>
                <a:latin typeface="Roboto"/>
                <a:hlinkClick r:id="rId2"/>
              </a:rPr>
              <a:t>https://caltech.zoom.us/j/282171019</a:t>
            </a:r>
            <a:endParaRPr lang="en-US" dirty="0">
              <a:solidFill>
                <a:prstClr val="black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review of last week’s Exercises:  Free time on Thursday?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Hands-on Zoom practice for Gazebo tutorial: Monday?</a:t>
            </a:r>
          </a:p>
          <a:p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075634" y="3863970"/>
            <a:ext cx="10524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/>
          </a:p>
          <a:p>
            <a:r>
              <a:rPr lang="en-US" sz="2400" dirty="0"/>
              <a:t>1</a:t>
            </a:r>
            <a:r>
              <a:rPr lang="en-US" sz="2400" dirty="0" smtClean="0"/>
              <a:t>) Our goal: Develop simulations for RC Car and Drive-o-copter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Many control, planning, autonomy algorithms can be simulated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Will simplify eventual integration. </a:t>
            </a:r>
          </a:p>
          <a:p>
            <a:endParaRPr lang="en-US" sz="1200" dirty="0"/>
          </a:p>
          <a:p>
            <a:r>
              <a:rPr lang="en-US" sz="2400" dirty="0"/>
              <a:t>2</a:t>
            </a:r>
            <a:r>
              <a:rPr lang="en-US" sz="2400" dirty="0" smtClean="0"/>
              <a:t>) First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Learn how to simulate using Gazebo, and visualize using RVIS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Write a URDF/SDF</a:t>
            </a:r>
          </a:p>
        </p:txBody>
      </p:sp>
    </p:spTree>
    <p:extLst>
      <p:ext uri="{BB962C8B-B14F-4D97-AF65-F5344CB8AC3E}">
        <p14:creationId xmlns:p14="http://schemas.microsoft.com/office/powerpoint/2010/main" val="161358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2264" y="230493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</a:t>
            </a:r>
            <a:r>
              <a:rPr lang="en-US" sz="3200" dirty="0" smtClean="0"/>
              <a:t>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28990" y="1366855"/>
            <a:ext cx="11093753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900"/>
              </a:spcAft>
            </a:pPr>
            <a:r>
              <a:rPr lang="en-US" sz="2400" b="1" dirty="0" smtClean="0"/>
              <a:t>Goal:</a:t>
            </a:r>
            <a:r>
              <a:rPr lang="en-US" sz="2400" dirty="0" smtClean="0"/>
              <a:t> become competent with Gazebo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NOTE</a:t>
            </a:r>
            <a:r>
              <a:rPr lang="en-US" sz="2000" dirty="0" smtClean="0"/>
              <a:t>: Gazebo </a:t>
            </a:r>
            <a:r>
              <a:rPr lang="en-US" sz="2000" dirty="0"/>
              <a:t>9</a:t>
            </a:r>
            <a:r>
              <a:rPr lang="en-US" sz="2000" dirty="0" smtClean="0"/>
              <a:t> </a:t>
            </a:r>
            <a:r>
              <a:rPr lang="en-US" sz="2000" dirty="0" smtClean="0"/>
              <a:t>is already installed in </a:t>
            </a:r>
            <a:r>
              <a:rPr lang="en-US" sz="2000" dirty="0" smtClean="0"/>
              <a:t>Ubuntu 18.1</a:t>
            </a:r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Read: </a:t>
            </a:r>
            <a:r>
              <a:rPr lang="en-US" sz="2000" dirty="0"/>
              <a:t>“</a:t>
            </a:r>
            <a:r>
              <a:rPr lang="en-US" sz="2000" i="1" dirty="0"/>
              <a:t>Beginner GUI</a:t>
            </a:r>
            <a:r>
              <a:rPr lang="en-US" sz="2000" i="1" dirty="0" smtClean="0"/>
              <a:t>” </a:t>
            </a:r>
            <a:r>
              <a:rPr lang="en-US" sz="2000" dirty="0" smtClean="0"/>
              <a:t>to get a sense of the Gazebo user interface layout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http://gazebosim.org/tutorials?tut=guided_b2&amp;cat=</a:t>
            </a:r>
            <a:endParaRPr lang="en-US" sz="2000" b="1" dirty="0" smtClean="0"/>
          </a:p>
          <a:p>
            <a:pPr marL="800100" lvl="1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Next, visit the Gazebo “Build a Robot Tutorials” : </a:t>
            </a:r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gazebosim.org/tutorials?cat=build_robot</a:t>
            </a:r>
            <a:r>
              <a:rPr lang="en-US" sz="2000" dirty="0"/>
              <a:t> </a:t>
            </a:r>
            <a:r>
              <a:rPr lang="en-US" sz="2000" dirty="0" smtClean="0"/>
              <a:t>.  </a:t>
            </a:r>
            <a:r>
              <a:rPr lang="en-US" sz="2000" dirty="0" smtClean="0"/>
              <a:t>Complete </a:t>
            </a:r>
            <a:r>
              <a:rPr lang="en-US" sz="2000" dirty="0" smtClean="0"/>
              <a:t>the following tutorial </a:t>
            </a:r>
            <a:r>
              <a:rPr lang="en-US" sz="2000" dirty="0" smtClean="0"/>
              <a:t>steps under “Build a Robot”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 the “</a:t>
            </a:r>
            <a:r>
              <a:rPr lang="en-US" sz="2000" i="1" dirty="0" smtClean="0"/>
              <a:t>model structure and requirements” </a:t>
            </a:r>
            <a:r>
              <a:rPr lang="en-US" sz="2000" dirty="0" smtClean="0"/>
              <a:t>link: </a:t>
            </a:r>
            <a:r>
              <a:rPr lang="en-US" sz="2000" dirty="0">
                <a:hlinkClick r:id="rId4"/>
              </a:rPr>
              <a:t>http://gazebosim.org/tutorials?tut=build_model&amp;cat=build_robot</a:t>
            </a:r>
            <a:endParaRPr lang="en-US" sz="2000" dirty="0" smtClean="0"/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When you “clone” the </a:t>
            </a:r>
            <a:r>
              <a:rPr lang="en-US" sz="2000" dirty="0" err="1" smtClean="0"/>
              <a:t>git</a:t>
            </a:r>
            <a:r>
              <a:rPr lang="en-US" sz="2000" dirty="0" err="1" smtClean="0"/>
              <a:t>hhub</a:t>
            </a:r>
            <a:r>
              <a:rPr lang="en-US" sz="2000" dirty="0" smtClean="0"/>
              <a:t> repository of Gazebo models, make sure the model directories get copied into /</a:t>
            </a:r>
            <a:r>
              <a:rPr lang="en-US" sz="2000" dirty="0" err="1" smtClean="0"/>
              <a:t>usr</a:t>
            </a:r>
            <a:r>
              <a:rPr lang="en-US" sz="2000" dirty="0" smtClean="0"/>
              <a:t>/share/gazebo-9/models/</a:t>
            </a:r>
            <a:endParaRPr lang="en-US" sz="2000" dirty="0" smtClean="0"/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 the “</a:t>
            </a:r>
            <a:r>
              <a:rPr lang="en-US" sz="2000" i="1" dirty="0" smtClean="0"/>
              <a:t>Make a Model</a:t>
            </a:r>
            <a:r>
              <a:rPr lang="en-US" sz="2000" dirty="0" smtClean="0"/>
              <a:t>” tutorial section 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Create the “</a:t>
            </a:r>
            <a:r>
              <a:rPr lang="en-US" sz="2000" dirty="0" err="1" smtClean="0"/>
              <a:t>box.sdf</a:t>
            </a:r>
            <a:r>
              <a:rPr lang="en-US" sz="2000" dirty="0" smtClean="0"/>
              <a:t>” example, and insert it into gazebo through the GUI interface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878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2264" y="230493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</a:t>
            </a:r>
            <a:r>
              <a:rPr lang="en-US" sz="3200" dirty="0" smtClean="0"/>
              <a:t>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46706" y="1870017"/>
            <a:ext cx="10900228" cy="43319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Read/Do “Make a mobile Robot”:  </a:t>
            </a:r>
            <a:r>
              <a:rPr lang="en-US" sz="2000" dirty="0" smtClean="0">
                <a:hlinkClick r:id="rId2"/>
              </a:rPr>
              <a:t>http</a:t>
            </a:r>
            <a:r>
              <a:rPr lang="en-US" sz="2000" dirty="0">
                <a:hlinkClick r:id="rId2"/>
              </a:rPr>
              <a:t>://gazebosim.org/tutorials?tut=build_robot</a:t>
            </a:r>
            <a:endParaRPr lang="en-US" sz="2000" dirty="0" smtClean="0"/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This is a straightforward tutorial </a:t>
            </a:r>
            <a:r>
              <a:rPr lang="en-US" sz="2000" dirty="0" smtClean="0"/>
              <a:t>that </a:t>
            </a:r>
            <a:r>
              <a:rPr lang="en-US" sz="2000" dirty="0" smtClean="0"/>
              <a:t>works with ROS melodic and the preinstalled gazebo-9.0.0 on Ubuntu 18.1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I found no errors in this tutorial</a:t>
            </a:r>
          </a:p>
          <a:p>
            <a:pPr marL="1714500" lvl="3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 lengthier version of this model-building exercise can also be found at:</a:t>
            </a:r>
          </a:p>
          <a:p>
            <a:pPr marL="2171700" lvl="4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“</a:t>
            </a:r>
            <a:r>
              <a:rPr lang="en-US" sz="2000" i="1" dirty="0" smtClean="0"/>
              <a:t>Beginner: Model Editor:</a:t>
            </a:r>
            <a:r>
              <a:rPr lang="en-US" sz="2000" dirty="0" smtClean="0"/>
              <a:t>” </a:t>
            </a:r>
            <a:r>
              <a:rPr lang="en-US" sz="2000" dirty="0">
                <a:hlinkClick r:id="rId3"/>
              </a:rPr>
              <a:t>http://gazebosim.org/tutorials?tut=guided_b3&amp;cat</a:t>
            </a:r>
            <a:r>
              <a:rPr lang="en-US" sz="2000" dirty="0" smtClean="0">
                <a:hlinkClick r:id="rId3"/>
              </a:rPr>
              <a:t>=</a:t>
            </a:r>
            <a:endParaRPr lang="en-US" sz="2000" dirty="0" smtClean="0"/>
          </a:p>
          <a:p>
            <a:pPr marL="2171700" lvl="4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This version creates that basic solid components using the model editor, instead of the text-based creation in the “</a:t>
            </a:r>
            <a:r>
              <a:rPr lang="en-US" sz="2000" i="1" dirty="0" smtClean="0"/>
              <a:t>make a mobile robot</a:t>
            </a:r>
            <a:r>
              <a:rPr lang="en-US" sz="2000" dirty="0" smtClean="0"/>
              <a:t>”</a:t>
            </a:r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Carry out the “Attach Meshes” exercise (note, at the end of the “make a mobile robot” , there is a link to this exercise): </a:t>
            </a:r>
            <a:r>
              <a:rPr lang="en-US" sz="2000" dirty="0">
                <a:hlinkClick r:id="rId4"/>
              </a:rPr>
              <a:t>http://</a:t>
            </a:r>
            <a:r>
              <a:rPr lang="en-US" sz="2000" dirty="0" smtClean="0">
                <a:hlinkClick r:id="rId4"/>
              </a:rPr>
              <a:t>gazebosim.org/tutorials?tut=attach_meshes&amp;cat=build_robot</a:t>
            </a:r>
            <a:endParaRPr lang="en-US" sz="2000" dirty="0" smtClean="0"/>
          </a:p>
          <a:p>
            <a:pPr marL="1257300" lvl="2" indent="-34290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Carry out the “add a sensor” tutorial: </a:t>
            </a:r>
            <a:r>
              <a:rPr lang="en-US" sz="2000" dirty="0">
                <a:hlinkClick r:id="rId5"/>
              </a:rPr>
              <a:t>http://gazebosim.org/tutorials?tut=add_laser&amp;cat=build_robot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5165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6454" y="390150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</a:t>
            </a:r>
            <a:r>
              <a:rPr lang="en-US" sz="3200" dirty="0" smtClean="0"/>
              <a:t>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8048" y="1642745"/>
            <a:ext cx="1090012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Visit </a:t>
            </a:r>
            <a:r>
              <a:rPr lang="en-US" sz="2000" dirty="0" smtClean="0"/>
              <a:t>the </a:t>
            </a:r>
            <a:r>
              <a:rPr lang="en-US" sz="2000" dirty="0" smtClean="0"/>
              <a:t>“</a:t>
            </a:r>
            <a:r>
              <a:rPr lang="en-US" sz="2000" i="1" dirty="0" smtClean="0"/>
              <a:t>Using a URDF in Gazebo” </a:t>
            </a:r>
            <a:r>
              <a:rPr lang="en-US" sz="2000" dirty="0" smtClean="0"/>
              <a:t>link on the tutorial page.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http://gazebosim.org/tutorials/?</a:t>
            </a:r>
            <a:r>
              <a:rPr lang="en-US" sz="2000" dirty="0" smtClean="0">
                <a:hlinkClick r:id="rId2"/>
              </a:rPr>
              <a:t>tut=ros_urdf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This tutorial is not so important, but it helps set up the following tutorials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Before starting this tutorial, you must </a:t>
            </a:r>
            <a:r>
              <a:rPr lang="en-US" sz="2000" i="1" dirty="0" smtClean="0"/>
              <a:t>update </a:t>
            </a:r>
            <a:r>
              <a:rPr lang="en-US" sz="2000" dirty="0" smtClean="0"/>
              <a:t>gazebo/</a:t>
            </a:r>
            <a:r>
              <a:rPr lang="en-US" sz="2000" dirty="0" err="1" smtClean="0"/>
              <a:t>ros</a:t>
            </a:r>
            <a:r>
              <a:rPr lang="en-US" sz="2000" dirty="0" smtClean="0"/>
              <a:t> as follows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Make sure that you are logged in as the super-user to your Ubuntu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In a shell: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sudo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apt update</a:t>
            </a:r>
            <a:endParaRPr lang="en-US" sz="2000" dirty="0" smtClean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In </a:t>
            </a:r>
            <a:r>
              <a:rPr lang="en-US" sz="2000" dirty="0" smtClean="0"/>
              <a:t>the same shell</a:t>
            </a:r>
            <a:r>
              <a:rPr lang="en-US" sz="2000" dirty="0"/>
              <a:t>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sudo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</a:t>
            </a: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apt install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ros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-melodic-joint-state-publisher-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gui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Don’t forget to properly set your ROS and gazebo paths: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In your </a:t>
            </a:r>
            <a:r>
              <a:rPr lang="en-US" sz="2000" dirty="0" err="1" smtClean="0">
                <a:ea typeface="Adobe Ming Std L" panose="02020300000000000000" pitchFamily="18" charset="-128"/>
              </a:rPr>
              <a:t>catkin_ws</a:t>
            </a:r>
            <a:r>
              <a:rPr lang="en-US" sz="2000" dirty="0" smtClean="0">
                <a:ea typeface="Adobe Ming Std L" panose="02020300000000000000" pitchFamily="18" charset="-128"/>
              </a:rPr>
              <a:t> space: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devel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setup.bash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In your </a:t>
            </a:r>
            <a:r>
              <a:rPr lang="en-US" sz="2000" dirty="0" err="1" smtClean="0">
                <a:ea typeface="Adobe Ming Std L" panose="02020300000000000000" pitchFamily="18" charset="-128"/>
              </a:rPr>
              <a:t>catkin_ws</a:t>
            </a:r>
            <a:r>
              <a:rPr lang="en-US" sz="2000" dirty="0" smtClean="0">
                <a:ea typeface="Adobe Ming Std L" panose="02020300000000000000" pitchFamily="18" charset="-128"/>
              </a:rPr>
              <a:t> space: 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/usr/share/gazebo-9/setup.sh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The first important step in the tutorial is to carry out “Getting </a:t>
            </a:r>
            <a:r>
              <a:rPr lang="en-US" sz="2000" dirty="0" err="1" smtClean="0">
                <a:ea typeface="Adobe Ming Std L" panose="02020300000000000000" pitchFamily="18" charset="-128"/>
              </a:rPr>
              <a:t>RRBot</a:t>
            </a:r>
            <a:r>
              <a:rPr lang="en-US" sz="2000" dirty="0" smtClean="0">
                <a:ea typeface="Adobe Ming Std L" panose="02020300000000000000" pitchFamily="18" charset="-128"/>
              </a:rPr>
              <a:t>.” This model will be used in several 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Then carry out the steps of “View in </a:t>
            </a:r>
            <a:r>
              <a:rPr lang="en-US" sz="2000" dirty="0" err="1" smtClean="0">
                <a:ea typeface="Adobe Ming Std L" panose="02020300000000000000" pitchFamily="18" charset="-128"/>
              </a:rPr>
              <a:t>Rviz</a:t>
            </a:r>
            <a:r>
              <a:rPr lang="en-US" sz="2000" dirty="0" smtClean="0">
                <a:ea typeface="Adobe Ming Std L" panose="02020300000000000000" pitchFamily="18" charset="-128"/>
              </a:rPr>
              <a:t>” and “View in Gazebo”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You can skim the rest of the tutorial</a:t>
            </a:r>
          </a:p>
        </p:txBody>
      </p:sp>
    </p:spTree>
    <p:extLst>
      <p:ext uri="{BB962C8B-B14F-4D97-AF65-F5344CB8AC3E}">
        <p14:creationId xmlns:p14="http://schemas.microsoft.com/office/powerpoint/2010/main" val="32680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76454" y="390150"/>
            <a:ext cx="64329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Homework: Week 2 (3</a:t>
            </a:r>
            <a:r>
              <a:rPr lang="en-US" sz="3200" dirty="0" smtClean="0"/>
              <a:t>)</a:t>
            </a:r>
          </a:p>
          <a:p>
            <a:pPr algn="ctr"/>
            <a:r>
              <a:rPr lang="en-US" sz="2400" dirty="0" smtClean="0"/>
              <a:t>(revised homework)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858048" y="1642745"/>
            <a:ext cx="1090012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Visit </a:t>
            </a:r>
            <a:r>
              <a:rPr lang="en-US" sz="2000" dirty="0" smtClean="0"/>
              <a:t>the </a:t>
            </a:r>
            <a:r>
              <a:rPr lang="en-US" sz="2000" dirty="0" smtClean="0"/>
              <a:t>“</a:t>
            </a:r>
            <a:r>
              <a:rPr lang="en-US" sz="2000" i="1" dirty="0" smtClean="0"/>
              <a:t>Using </a:t>
            </a:r>
            <a:r>
              <a:rPr lang="en-US" sz="2000" i="1" dirty="0" err="1" smtClean="0"/>
              <a:t>Roslaunch</a:t>
            </a:r>
            <a:r>
              <a:rPr lang="en-US" sz="2000" i="1" dirty="0" smtClean="0"/>
              <a:t>” </a:t>
            </a:r>
            <a:r>
              <a:rPr lang="en-US" sz="2000" dirty="0" smtClean="0"/>
              <a:t>link on the tutorial page. 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gazebosim.org/tutorials?tut=ros_roslaunch&amp;cat=connect_ros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Before attempting this tutorial, you must take two steps: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/>
              <a:t>Step #1: Change a line in the Gazebo 9 setup file: /usr/share/gazebo-9/setup.sh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Original: </a:t>
            </a:r>
            <a:r>
              <a:rPr lang="en-US" sz="1600" b="1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export GAZEBO_MODEL_DATABASE_URI=http://gazebosim.org/models</a:t>
            </a:r>
          </a:p>
          <a:p>
            <a:pPr marL="1714500" lvl="3" indent="-342900">
              <a:buFont typeface="Arial" panose="020B0604020202020204" pitchFamily="34" charset="0"/>
              <a:buChar char="•"/>
            </a:pPr>
            <a:r>
              <a:rPr lang="en-US" sz="1600" b="1" dirty="0" smtClean="0"/>
              <a:t>Corrected: </a:t>
            </a:r>
            <a:r>
              <a:rPr lang="en-US" sz="1600" b="1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export GAZEBO_MODEL_DATABASE_URI=http</a:t>
            </a:r>
            <a:r>
              <a:rPr lang="en-US" sz="1600" b="1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://models.gazebosim.org/</a:t>
            </a:r>
            <a:endParaRPr lang="en-US" sz="1600" b="1" dirty="0"/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/>
              <a:t>S</a:t>
            </a:r>
            <a:r>
              <a:rPr lang="en-US" sz="2000" dirty="0" smtClean="0"/>
              <a:t>tep #2: Load the Linux paths that you will need to make the tutorial work as listed: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cd ~/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catkin_ws</a:t>
            </a:r>
            <a:endParaRPr lang="en-US" sz="2000" dirty="0" smtClean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devel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/</a:t>
            </a:r>
            <a:r>
              <a:rPr lang="en-US" sz="2000" dirty="0" err="1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setup.bash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                               % source your compiled packages</a:t>
            </a:r>
            <a:endParaRPr lang="en-US" sz="2000" dirty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</a:t>
            </a: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usr/share/gazebo-9/setup.sh           % source paths needed by gazebo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dobe Ming Std L" panose="02020300000000000000" pitchFamily="18" charset="-128"/>
                <a:ea typeface="Adobe Ming Std L" panose="02020300000000000000" pitchFamily="18" charset="-128"/>
              </a:rPr>
              <a:t>Source /opt/ros/melodic/setup.sh                % sources paths needed by ROS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ea typeface="Adobe Ming Std L" panose="02020300000000000000" pitchFamily="18" charset="-128"/>
              </a:rPr>
              <a:t>Note: you can put these steps in your ~.</a:t>
            </a:r>
            <a:r>
              <a:rPr lang="en-US" sz="2000" dirty="0" err="1" smtClean="0">
                <a:ea typeface="Adobe Ming Std L" panose="02020300000000000000" pitchFamily="18" charset="-128"/>
              </a:rPr>
              <a:t>bashrc</a:t>
            </a:r>
            <a:r>
              <a:rPr lang="en-US" sz="2000" dirty="0" smtClean="0">
                <a:ea typeface="Adobe Ming Std L" panose="02020300000000000000" pitchFamily="18" charset="-128"/>
              </a:rPr>
              <a:t> file so that these paths are loaded every time you start up a shell!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dirty="0">
              <a:latin typeface="Adobe Ming Std L" panose="02020300000000000000" pitchFamily="18" charset="-128"/>
              <a:ea typeface="Adobe Ming Std L" panose="020203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977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1398</TotalTime>
  <Words>664</Words>
  <Application>Microsoft Office PowerPoint</Application>
  <PresentationFormat>Widescreen</PresentationFormat>
  <Paragraphs>65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Adobe Ming Std L</vt:lpstr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 Burdick</dc:creator>
  <cp:lastModifiedBy>Joel Burdick</cp:lastModifiedBy>
  <cp:revision>26</cp:revision>
  <dcterms:created xsi:type="dcterms:W3CDTF">2020-04-15T21:41:41Z</dcterms:created>
  <dcterms:modified xsi:type="dcterms:W3CDTF">2020-04-21T02:21:13Z</dcterms:modified>
</cp:coreProperties>
</file>