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73" d="100"/>
          <a:sy n="73" d="100"/>
        </p:scale>
        <p:origin x="384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19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327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783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324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640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953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899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883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705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423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727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0747A-1411-47D3-96F7-0326D4C9ABD2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631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caltech.zoom.us/j/282171019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4155" y="401176"/>
            <a:ext cx="87474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CS/EE/ME 75(C): Week </a:t>
            </a:r>
            <a:r>
              <a:rPr lang="en-US" sz="3600" dirty="0"/>
              <a:t>6</a:t>
            </a:r>
            <a:r>
              <a:rPr lang="en-US" sz="3600" dirty="0" smtClean="0"/>
              <a:t> (7)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3654" y="1456685"/>
            <a:ext cx="1052401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r>
              <a:rPr lang="en-US" sz="2400" b="1" dirty="0" smtClean="0"/>
              <a:t>House Keeping: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Course Zoom Link:   </a:t>
            </a:r>
            <a:r>
              <a:rPr lang="en-US" u="sng" dirty="0">
                <a:solidFill>
                  <a:srgbClr val="1A73E8"/>
                </a:solidFill>
                <a:latin typeface="Roboto"/>
                <a:hlinkClick r:id="rId2"/>
              </a:rPr>
              <a:t>https://</a:t>
            </a:r>
            <a:r>
              <a:rPr lang="en-US" u="sng" dirty="0" smtClean="0">
                <a:solidFill>
                  <a:srgbClr val="1A73E8"/>
                </a:solidFill>
                <a:latin typeface="Roboto"/>
                <a:hlinkClick r:id="rId2"/>
              </a:rPr>
              <a:t>caltech.zoom.us/j/282171019</a:t>
            </a:r>
            <a:r>
              <a:rPr lang="en-US" u="sng" dirty="0">
                <a:solidFill>
                  <a:srgbClr val="1A73E8"/>
                </a:solidFill>
                <a:latin typeface="Roboto"/>
              </a:rPr>
              <a:t> </a:t>
            </a:r>
            <a:r>
              <a:rPr lang="en-US" u="sng" dirty="0" smtClean="0">
                <a:solidFill>
                  <a:srgbClr val="1A73E8"/>
                </a:solidFill>
                <a:latin typeface="Roboto"/>
              </a:rPr>
              <a:t>  </a:t>
            </a:r>
            <a:endParaRPr lang="en-US" sz="24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T</a:t>
            </a:r>
            <a:r>
              <a:rPr lang="en-US" sz="2400" dirty="0" smtClean="0"/>
              <a:t>eam meetings again…..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RC Car team:     Mondays 4:00-5:00 pm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Drive-o-copter: Fridays  2:00-3:00 pm</a:t>
            </a:r>
          </a:p>
          <a:p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1017400" y="3922749"/>
            <a:ext cx="105240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Structure of the Remaining Classes: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Summarize the week’s progress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Plans for the following week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Problems (technical and schedule)</a:t>
            </a:r>
          </a:p>
        </p:txBody>
      </p:sp>
    </p:spTree>
    <p:extLst>
      <p:ext uri="{BB962C8B-B14F-4D97-AF65-F5344CB8AC3E}">
        <p14:creationId xmlns:p14="http://schemas.microsoft.com/office/powerpoint/2010/main" val="1613584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29353" y="1222683"/>
            <a:ext cx="10303982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/>
              <a:t>Recall Homework for This Week</a:t>
            </a:r>
            <a:r>
              <a:rPr lang="en-US" sz="2400" dirty="0" smtClean="0"/>
              <a:t>: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smtClean="0"/>
              <a:t>Review plan </a:t>
            </a:r>
            <a:r>
              <a:rPr lang="en-US" sz="2200" dirty="0" smtClean="0"/>
              <a:t>for the remainder of your </a:t>
            </a:r>
            <a:r>
              <a:rPr lang="en-US" sz="2200" dirty="0" smtClean="0"/>
              <a:t>project, </a:t>
            </a:r>
            <a:r>
              <a:rPr lang="en-US" sz="2200" dirty="0" smtClean="0"/>
              <a:t>including</a:t>
            </a:r>
            <a:endParaRPr lang="en-US" sz="2200" dirty="0" smtClean="0"/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smtClean="0"/>
              <a:t>What you expect to complete by the end of the final periods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smtClean="0"/>
              <a:t>A list of the critical tasks that must be completed to reach that goal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smtClean="0"/>
              <a:t>A weekly schedule of these tasks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smtClean="0"/>
              <a:t>A list of project “risks” that might prevent you from reaching your goal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 smtClean="0"/>
              <a:t>A rough subdivision of the tasks across your team members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r>
              <a:rPr lang="en-US" sz="2400" dirty="0" smtClean="0"/>
              <a:t>Final Report/Documentation Guidelines (see syllabus table on the course website)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4283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3673</TotalTime>
  <Words>140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Roboto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Joel Burdick</dc:creator>
  <cp:lastModifiedBy>Joel Burdick</cp:lastModifiedBy>
  <cp:revision>117</cp:revision>
  <dcterms:created xsi:type="dcterms:W3CDTF">2020-04-15T21:41:41Z</dcterms:created>
  <dcterms:modified xsi:type="dcterms:W3CDTF">2020-05-20T22:53:20Z</dcterms:modified>
</cp:coreProperties>
</file>