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747A-1411-47D3-96F7-0326D4C9ABD2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AE1-1254-4068-A471-1C9DC13B2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19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747A-1411-47D3-96F7-0326D4C9ABD2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AE1-1254-4068-A471-1C9DC13B2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327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747A-1411-47D3-96F7-0326D4C9ABD2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AE1-1254-4068-A471-1C9DC13B2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783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747A-1411-47D3-96F7-0326D4C9ABD2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AE1-1254-4068-A471-1C9DC13B2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324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747A-1411-47D3-96F7-0326D4C9ABD2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AE1-1254-4068-A471-1C9DC13B2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640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747A-1411-47D3-96F7-0326D4C9ABD2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AE1-1254-4068-A471-1C9DC13B2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953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747A-1411-47D3-96F7-0326D4C9ABD2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AE1-1254-4068-A471-1C9DC13B2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899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747A-1411-47D3-96F7-0326D4C9ABD2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AE1-1254-4068-A471-1C9DC13B2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883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747A-1411-47D3-96F7-0326D4C9ABD2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AE1-1254-4068-A471-1C9DC13B2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705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747A-1411-47D3-96F7-0326D4C9ABD2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AE1-1254-4068-A471-1C9DC13B2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423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747A-1411-47D3-96F7-0326D4C9ABD2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AE1-1254-4068-A471-1C9DC13B2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727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00747A-1411-47D3-96F7-0326D4C9ABD2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982AE1-1254-4068-A471-1C9DC13B2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631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caltech.zoom.us/j/282171019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54155" y="401176"/>
            <a:ext cx="87474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CS/EE/ME 75(C): Week </a:t>
            </a:r>
            <a:r>
              <a:rPr lang="en-US" sz="3600" dirty="0" smtClean="0"/>
              <a:t>8 </a:t>
            </a:r>
            <a:r>
              <a:rPr lang="en-US" sz="3600" dirty="0" smtClean="0"/>
              <a:t>(9)</a:t>
            </a:r>
            <a:endParaRPr lang="en-US" sz="36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913654" y="1456685"/>
            <a:ext cx="10524015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dirty="0"/>
          </a:p>
          <a:p>
            <a:r>
              <a:rPr lang="en-US" sz="2400" b="1" dirty="0" smtClean="0"/>
              <a:t>House Keeping: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Course Zoom Link:   </a:t>
            </a:r>
            <a:r>
              <a:rPr lang="en-US" u="sng" dirty="0">
                <a:solidFill>
                  <a:srgbClr val="1A73E8"/>
                </a:solidFill>
                <a:latin typeface="Roboto"/>
                <a:hlinkClick r:id="rId2"/>
              </a:rPr>
              <a:t>https://</a:t>
            </a:r>
            <a:r>
              <a:rPr lang="en-US" u="sng" dirty="0" smtClean="0">
                <a:solidFill>
                  <a:srgbClr val="1A73E8"/>
                </a:solidFill>
                <a:latin typeface="Roboto"/>
                <a:hlinkClick r:id="rId2"/>
              </a:rPr>
              <a:t>caltech.zoom.us/j/282171019</a:t>
            </a:r>
            <a:r>
              <a:rPr lang="en-US" u="sng" dirty="0">
                <a:solidFill>
                  <a:srgbClr val="1A73E8"/>
                </a:solidFill>
                <a:latin typeface="Roboto"/>
              </a:rPr>
              <a:t> </a:t>
            </a:r>
            <a:r>
              <a:rPr lang="en-US" u="sng" dirty="0" smtClean="0">
                <a:solidFill>
                  <a:srgbClr val="1A73E8"/>
                </a:solidFill>
                <a:latin typeface="Roboto"/>
              </a:rPr>
              <a:t>  </a:t>
            </a:r>
            <a:endParaRPr lang="en-US" sz="24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T</a:t>
            </a:r>
            <a:r>
              <a:rPr lang="en-US" sz="2400" dirty="0" smtClean="0"/>
              <a:t>eam meetings again…..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RC Car team:     Mondays 4:00-5:00 pm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Drive-o-copter: Fridays  2:00-3:00 pm</a:t>
            </a:r>
          </a:p>
          <a:p>
            <a:endParaRPr lang="en-US" sz="1200" dirty="0" smtClean="0"/>
          </a:p>
          <a:p>
            <a:r>
              <a:rPr lang="en-US" sz="2400" b="1" dirty="0" smtClean="0"/>
              <a:t>Team Updates:  </a:t>
            </a:r>
            <a:r>
              <a:rPr lang="en-US" sz="2400" dirty="0" smtClean="0"/>
              <a:t>where are you?  What problems?</a:t>
            </a:r>
          </a:p>
          <a:p>
            <a:endParaRPr lang="en-US" sz="2400" b="1" dirty="0"/>
          </a:p>
          <a:p>
            <a:r>
              <a:rPr lang="en-US" sz="2400" b="1" dirty="0" smtClean="0"/>
              <a:t>Final Project reminder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Because no one is graduating on the drive-o-copter team, the final undergrad deadline applies (June 12)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For RC Car team, I need the final report by noon on June 7.  The documentation can be submitted </a:t>
            </a:r>
            <a:r>
              <a:rPr lang="en-US" sz="2400" smtClean="0"/>
              <a:t>on June 12.</a:t>
            </a:r>
            <a:endParaRPr lang="en-US" sz="2400" dirty="0"/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613584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3681</TotalTime>
  <Words>91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Roboto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Joel Burdick</dc:creator>
  <cp:lastModifiedBy>Joel Burdick</cp:lastModifiedBy>
  <cp:revision>120</cp:revision>
  <dcterms:created xsi:type="dcterms:W3CDTF">2020-04-15T21:41:41Z</dcterms:created>
  <dcterms:modified xsi:type="dcterms:W3CDTF">2020-05-27T22:58:43Z</dcterms:modified>
</cp:coreProperties>
</file>