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1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2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8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4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2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747A-1411-47D3-96F7-0326D4C9ABD2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3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altech.zoom.us/j/28217101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4155" y="401176"/>
            <a:ext cx="8747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CS/EE/ME 75(C): Week </a:t>
            </a:r>
            <a:r>
              <a:rPr lang="en-US" sz="3600" dirty="0"/>
              <a:t>6</a:t>
            </a:r>
            <a:r>
              <a:rPr lang="en-US" sz="3600" dirty="0" smtClean="0"/>
              <a:t> (7)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634" y="1393983"/>
            <a:ext cx="105240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b="1" dirty="0" smtClean="0"/>
              <a:t>House Keeping: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Course Zoom Link:   </a:t>
            </a:r>
            <a:r>
              <a:rPr lang="en-US" u="sng" dirty="0">
                <a:solidFill>
                  <a:srgbClr val="1A73E8"/>
                </a:solidFill>
                <a:latin typeface="Roboto"/>
                <a:hlinkClick r:id="rId2"/>
              </a:rPr>
              <a:t>https://</a:t>
            </a:r>
            <a:r>
              <a:rPr lang="en-US" u="sng" dirty="0" smtClean="0">
                <a:solidFill>
                  <a:srgbClr val="1A73E8"/>
                </a:solidFill>
                <a:latin typeface="Roboto"/>
                <a:hlinkClick r:id="rId2"/>
              </a:rPr>
              <a:t>caltech.zoom.us/j/282171019</a:t>
            </a:r>
            <a:r>
              <a:rPr lang="en-US" u="sng" dirty="0">
                <a:solidFill>
                  <a:srgbClr val="1A73E8"/>
                </a:solidFill>
                <a:latin typeface="Roboto"/>
              </a:rPr>
              <a:t> </a:t>
            </a:r>
            <a:r>
              <a:rPr lang="en-US" u="sng" dirty="0" smtClean="0">
                <a:solidFill>
                  <a:srgbClr val="1A73E8"/>
                </a:solidFill>
                <a:latin typeface="Roboto"/>
              </a:rPr>
              <a:t>  </a:t>
            </a: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</a:t>
            </a:r>
            <a:r>
              <a:rPr lang="en-US" sz="2400" dirty="0" smtClean="0"/>
              <a:t>eam meetings again…..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RC Car team:     Mondays 4:00-5:00 pm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Drive-o-copter: Fridays  2:00-3:00 pm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017400" y="3865272"/>
            <a:ext cx="105240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Structure of the Remaining Classes: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Summarize the week’s progress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Plans for the following week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Problems (technical and schedule)</a:t>
            </a:r>
          </a:p>
        </p:txBody>
      </p:sp>
    </p:spTree>
    <p:extLst>
      <p:ext uri="{BB962C8B-B14F-4D97-AF65-F5344CB8AC3E}">
        <p14:creationId xmlns:p14="http://schemas.microsoft.com/office/powerpoint/2010/main" val="161358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1867" y="841248"/>
            <a:ext cx="894507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Homework for Next Week: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Your team should collectively make a plan for the remainder of your project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plan should include: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you expect to complete by the end of the final periods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 list of the critical tasks that must be completed to reach that goal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 weekly schedule of these tasks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 list of project “risks” that might prevent you from reaching your goal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 rough subdivision of the tasks across your </a:t>
            </a:r>
            <a:r>
              <a:rPr lang="en-US" sz="2000" smtClean="0"/>
              <a:t>team members</a:t>
            </a:r>
            <a:endParaRPr lang="en-US" sz="20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b="1" i="1" dirty="0" smtClean="0"/>
              <a:t>Note: </a:t>
            </a:r>
            <a:r>
              <a:rPr lang="en-US" sz="2000" dirty="0" smtClean="0"/>
              <a:t>next week by class time I will distribute a set of guidelines for the final project submission, as well as a grading scheme.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254283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3670</TotalTime>
  <Words>162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Burdick</dc:creator>
  <cp:lastModifiedBy>Joel Burdick</cp:lastModifiedBy>
  <cp:revision>116</cp:revision>
  <dcterms:created xsi:type="dcterms:W3CDTF">2020-04-15T21:41:41Z</dcterms:created>
  <dcterms:modified xsi:type="dcterms:W3CDTF">2020-05-14T00:23:53Z</dcterms:modified>
</cp:coreProperties>
</file>