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8" r:id="rId4"/>
    <p:sldId id="267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azebosim.org/tutorials?cat=build_robot" TargetMode="External"/><Relationship Id="rId2" Type="http://schemas.openxmlformats.org/officeDocument/2006/relationships/hyperlink" Target="http://gazebosim.org/tutorials?tut=guided_b2&amp;cat=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azebosim.org/tutorials?tut=build_model&amp;cat=build_robot" TargetMode="External"/><Relationship Id="rId4" Type="http://schemas.openxmlformats.org/officeDocument/2006/relationships/hyperlink" Target="http://gazebosim.org/tutorials?tut=model_structure&amp;cat=build_robot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azebosim.org/tutorials?tut=guided_b3" TargetMode="External"/><Relationship Id="rId2" Type="http://schemas.openxmlformats.org/officeDocument/2006/relationships/hyperlink" Target="http://gazebosim.org/tutorials?tut=build_robo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azebosim.org/tutorials?tut=add_laser&amp;cat=build_robot" TargetMode="External"/><Relationship Id="rId4" Type="http://schemas.openxmlformats.org/officeDocument/2006/relationships/hyperlink" Target="http://gazebosim.org/tutorials?tut=attach_meshes&amp;cat=build_robo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azebosim.org/tutorials/?tut=ros_urdf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gazebosim.org/tutorials/?tut=ros_ur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2 (3)</a:t>
            </a:r>
          </a:p>
          <a:p>
            <a:pPr algn="ctr"/>
            <a:r>
              <a:rPr lang="en-US" sz="2400" dirty="0" smtClean="0"/>
              <a:t>(with revised homework)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75634" y="1393983"/>
            <a:ext cx="10524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https://caltech.zoom.us/j/282171019</a:t>
            </a:r>
            <a:endParaRPr lang="en-US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Hands-on review of last week’s Exercises:  Free time on Thursday?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Hands-on Zoom practice for Gazebo tutorial: Monday?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075634" y="3863970"/>
            <a:ext cx="10524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/>
              <a:t>1</a:t>
            </a:r>
            <a:r>
              <a:rPr lang="en-US" sz="2400" dirty="0" smtClean="0"/>
              <a:t>) Our goal: Develop simulations for RC Car and Drive-o-copter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Many control, planning, autonomy algorithms can be simulated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Will simplify eventual integration. </a:t>
            </a:r>
          </a:p>
          <a:p>
            <a:endParaRPr lang="en-US" sz="1200" dirty="0"/>
          </a:p>
          <a:p>
            <a:r>
              <a:rPr lang="en-US" sz="2400" dirty="0"/>
              <a:t>2</a:t>
            </a:r>
            <a:r>
              <a:rPr lang="en-US" sz="2400" dirty="0" smtClean="0"/>
              <a:t>) First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Learn how to simulate using Gazebo, and visualize using RVIS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Write a URDF/SDF</a:t>
            </a:r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2264" y="230493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8990" y="1366855"/>
            <a:ext cx="11093753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en-US" sz="2400" b="1" dirty="0" smtClean="0"/>
              <a:t>Goal:</a:t>
            </a:r>
            <a:r>
              <a:rPr lang="en-US" sz="2400" dirty="0" smtClean="0"/>
              <a:t> become competent with Gazebo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NOTE: Gazebo </a:t>
            </a:r>
            <a:r>
              <a:rPr lang="en-US" sz="2000" dirty="0"/>
              <a:t>9</a:t>
            </a:r>
            <a:r>
              <a:rPr lang="en-US" sz="2000" dirty="0" smtClean="0"/>
              <a:t> is already installed in Ubuntu 18.1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Read: </a:t>
            </a:r>
            <a:r>
              <a:rPr lang="en-US" sz="2000" dirty="0"/>
              <a:t>“</a:t>
            </a:r>
            <a:r>
              <a:rPr lang="en-US" sz="2000" i="1" dirty="0"/>
              <a:t>Beginner GUI</a:t>
            </a:r>
            <a:r>
              <a:rPr lang="en-US" sz="2000" i="1" dirty="0" smtClean="0"/>
              <a:t>” </a:t>
            </a:r>
            <a:r>
              <a:rPr lang="en-US" sz="2000" dirty="0" smtClean="0"/>
              <a:t>to get a sense of the Gazebo user interface layout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http://gazebosim.org/tutorials?tut=guided_b2&amp;cat=</a:t>
            </a:r>
            <a:endParaRPr lang="en-US" sz="2000" b="1" dirty="0" smtClean="0"/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Next, visit the Gazebo “Build a Robot Tutorials” 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gazebosim.org/tutorials?cat=build_robot</a:t>
            </a:r>
            <a:r>
              <a:rPr lang="en-US" sz="2000" dirty="0"/>
              <a:t> </a:t>
            </a:r>
            <a:r>
              <a:rPr lang="en-US" sz="2000" dirty="0" smtClean="0"/>
              <a:t>.  Complete the following tutorial steps under “Build a Robot”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 the “</a:t>
            </a:r>
            <a:r>
              <a:rPr lang="en-US" sz="2000" i="1" dirty="0" smtClean="0"/>
              <a:t>model structure and requirements” </a:t>
            </a:r>
            <a:r>
              <a:rPr lang="en-US" sz="2000" dirty="0" smtClean="0"/>
              <a:t>link: </a:t>
            </a:r>
            <a:r>
              <a:rPr lang="en-US" sz="2000" dirty="0">
                <a:hlinkClick r:id="rId4"/>
              </a:rPr>
              <a:t>http://gazebosim.org/tutorials?tut=model_structure&amp;cat=build_robot </a:t>
            </a:r>
            <a:endParaRPr lang="en-US" sz="2000" dirty="0" smtClean="0"/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When you “clone” the </a:t>
            </a:r>
            <a:r>
              <a:rPr lang="en-US" sz="2000" dirty="0" err="1" smtClean="0"/>
              <a:t>githhub</a:t>
            </a:r>
            <a:r>
              <a:rPr lang="en-US" sz="2000" dirty="0" smtClean="0"/>
              <a:t> repository of Gazebo </a:t>
            </a:r>
            <a:r>
              <a:rPr lang="en-US" sz="2000" dirty="0" smtClean="0"/>
              <a:t>models (in the “</a:t>
            </a:r>
            <a:r>
              <a:rPr lang="en-US" sz="2000" i="1" dirty="0" smtClean="0"/>
              <a:t>The Model Database Repository” </a:t>
            </a:r>
            <a:r>
              <a:rPr lang="en-US" sz="2000" dirty="0" smtClean="0"/>
              <a:t>section), </a:t>
            </a:r>
            <a:r>
              <a:rPr lang="en-US" sz="2000" dirty="0" smtClean="0"/>
              <a:t>make sure the model directories get copied into /</a:t>
            </a:r>
            <a:r>
              <a:rPr lang="en-US" sz="2000" dirty="0" err="1" smtClean="0"/>
              <a:t>usr</a:t>
            </a:r>
            <a:r>
              <a:rPr lang="en-US" sz="2000" dirty="0" smtClean="0"/>
              <a:t>/share/gazebo-9/models/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 the “</a:t>
            </a:r>
            <a:r>
              <a:rPr lang="en-US" sz="2000" i="1" dirty="0" smtClean="0"/>
              <a:t>Make a Model</a:t>
            </a:r>
            <a:r>
              <a:rPr lang="en-US" sz="2000" dirty="0" smtClean="0"/>
              <a:t>” tutorial section </a:t>
            </a:r>
            <a:r>
              <a:rPr lang="en-US" sz="2000" dirty="0">
                <a:hlinkClick r:id="rId5"/>
              </a:rPr>
              <a:t>http://gazebosim.org/tutorials?tut=build_model&amp;cat=build_robot</a:t>
            </a:r>
            <a:endParaRPr lang="en-US" sz="2000" dirty="0" smtClean="0"/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Create the “</a:t>
            </a:r>
            <a:r>
              <a:rPr lang="en-US" sz="2000" dirty="0" err="1" smtClean="0"/>
              <a:t>box.sdf</a:t>
            </a:r>
            <a:r>
              <a:rPr lang="en-US" sz="2000" dirty="0" smtClean="0"/>
              <a:t>” </a:t>
            </a:r>
            <a:r>
              <a:rPr lang="en-US" sz="2000" dirty="0" smtClean="0"/>
              <a:t>example. See the next page for in order to insert the model into gazebo </a:t>
            </a:r>
            <a:r>
              <a:rPr lang="en-US" sz="2000" dirty="0" smtClean="0"/>
              <a:t>through the GUI interface</a:t>
            </a:r>
          </a:p>
        </p:txBody>
      </p:sp>
    </p:spTree>
    <p:extLst>
      <p:ext uri="{BB962C8B-B14F-4D97-AF65-F5344CB8AC3E}">
        <p14:creationId xmlns:p14="http://schemas.microsoft.com/office/powerpoint/2010/main" val="3878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2264" y="230493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6114" y="1449102"/>
            <a:ext cx="7653867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 </a:t>
            </a:r>
            <a:r>
              <a:rPr lang="en-US" sz="2000" dirty="0" smtClean="0"/>
              <a:t>the “</a:t>
            </a:r>
            <a:r>
              <a:rPr lang="en-US" sz="2000" i="1" dirty="0" smtClean="0"/>
              <a:t>Make a Model</a:t>
            </a:r>
            <a:r>
              <a:rPr lang="en-US" sz="2000" dirty="0" smtClean="0"/>
              <a:t>” tutorial </a:t>
            </a:r>
            <a:r>
              <a:rPr lang="en-US" sz="2000" dirty="0" smtClean="0"/>
              <a:t>section (continued) 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To insert the box into gazebo </a:t>
            </a:r>
            <a:r>
              <a:rPr lang="en-US" sz="2000" dirty="0" smtClean="0"/>
              <a:t>through the GUI </a:t>
            </a:r>
            <a:r>
              <a:rPr lang="en-US" sz="2000" dirty="0" smtClean="0"/>
              <a:t>interface, you must prepare the model for use in Gazebo: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Make a directory :  </a:t>
            </a:r>
            <a:r>
              <a:rPr lang="en-US" sz="2000" dirty="0" err="1" smtClean="0"/>
              <a:t>mkdir</a:t>
            </a:r>
            <a:r>
              <a:rPr lang="en-US" sz="2000" dirty="0" smtClean="0"/>
              <a:t> ~/.gazebo/models/box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Put the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box.sdf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2000" dirty="0" smtClean="0"/>
              <a:t>file in the box directory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Put a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model.config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2000" dirty="0" smtClean="0"/>
              <a:t>file in the box directory. Here is my example in the box on the right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Start gazebo: 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gazebo &amp; 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In the left panel, click on the “Insert” tab.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You should see “The Box </a:t>
            </a:r>
            <a:r>
              <a:rPr lang="en-US" sz="2000" dirty="0" err="1" smtClean="0">
                <a:ea typeface="Adobe Ming Std L" panose="02020300000000000000" pitchFamily="18" charset="-128"/>
              </a:rPr>
              <a:t>Model”under</a:t>
            </a:r>
            <a:r>
              <a:rPr lang="en-US" sz="2000" dirty="0" smtClean="0">
                <a:ea typeface="Adobe Ming Std L" panose="02020300000000000000" pitchFamily="18" charset="-128"/>
              </a:rPr>
              <a:t> your models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Click on the box model, and position it in your world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63504" y="1257905"/>
            <a:ext cx="4136571" cy="43088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&lt;?xml version="1.0"?&gt;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endParaRPr lang="en-US" sz="16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r>
              <a:rPr lang="en-US" sz="16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&lt;model&gt;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&lt;name&gt;The Box Model&lt;/name&gt;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&lt;version&gt;1.0&lt;/version&gt;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&lt;</a:t>
            </a:r>
            <a:r>
              <a:rPr lang="en-US" sz="1600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sdf</a:t>
            </a:r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version='1.5'&gt;</a:t>
            </a:r>
            <a:r>
              <a:rPr lang="en-US" sz="1600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box.sdf</a:t>
            </a:r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&lt;/</a:t>
            </a:r>
            <a:r>
              <a:rPr lang="en-US" sz="1600" dirty="0" err="1">
                <a:latin typeface="Adobe Ming Std L" panose="02020300000000000000" pitchFamily="18" charset="-128"/>
                <a:ea typeface="Adobe Ming Std L" panose="02020300000000000000" pitchFamily="18" charset="-128"/>
              </a:rPr>
              <a:t>sdf</a:t>
            </a:r>
            <a:r>
              <a:rPr lang="en-US" sz="16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&gt;</a:t>
            </a:r>
          </a:p>
          <a:p>
            <a:endParaRPr lang="en-US" sz="1600" dirty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&lt;author&gt;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&lt;name&gt;Joel Burdick&lt;/name</a:t>
            </a:r>
            <a:r>
              <a:rPr lang="en-US" sz="16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&gt;                 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16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&lt;email&gt;jburdick@caltech.edu</a:t>
            </a:r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&lt;/email&gt;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&lt;/author&gt;</a:t>
            </a:r>
          </a:p>
          <a:p>
            <a:endParaRPr lang="en-US" sz="16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r>
              <a:rPr lang="en-US" sz="16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</a:t>
            </a:r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&lt;description&gt;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The Box Tutorial Model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&lt;/description&gt;</a:t>
            </a:r>
          </a:p>
          <a:p>
            <a:r>
              <a:rPr lang="en-US" sz="16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&lt;/model&gt;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5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2264" y="230493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1868" y="1676493"/>
            <a:ext cx="10900228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“Make </a:t>
            </a:r>
            <a:r>
              <a:rPr lang="en-US" sz="2000" dirty="0" smtClean="0"/>
              <a:t>a mobile Robot”: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2"/>
              </a:rPr>
              <a:t>http://gazebosim.org/tutorials?tut=build_robot</a:t>
            </a:r>
            <a:endParaRPr lang="en-US" sz="2000" dirty="0" smtClean="0"/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In this is a straightforward tutorial (it works with ROS melodic and the preinstalled gazebo-9.0.0 on Ubuntu 18.1) you will build a simple differential drive model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 </a:t>
            </a:r>
            <a:r>
              <a:rPr lang="en-US" sz="2000" dirty="0" smtClean="0"/>
              <a:t>found no errors in this tutorial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A lengthier version of this model-building exercise can also be found at:</a:t>
            </a:r>
          </a:p>
          <a:p>
            <a:pPr marL="2171700" lvl="4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“</a:t>
            </a:r>
            <a:r>
              <a:rPr lang="en-US" sz="2000" i="1" dirty="0" smtClean="0"/>
              <a:t>Beginner: Model Editor:</a:t>
            </a:r>
            <a:r>
              <a:rPr lang="en-US" sz="2000" dirty="0" smtClean="0"/>
              <a:t>” </a:t>
            </a:r>
            <a:r>
              <a:rPr lang="en-US" sz="2000" dirty="0">
                <a:solidFill>
                  <a:prstClr val="black"/>
                </a:solidFill>
              </a:rPr>
              <a:t>”: </a:t>
            </a:r>
            <a:r>
              <a:rPr lang="en-US" sz="2000" dirty="0">
                <a:hlinkClick r:id="rId3"/>
              </a:rPr>
              <a:t>http://gazebosim.org/tutorials?tut=guided_b3</a:t>
            </a:r>
            <a:r>
              <a:rPr lang="en-US" sz="2000" dirty="0" smtClean="0">
                <a:solidFill>
                  <a:prstClr val="black"/>
                </a:solidFill>
              </a:rPr>
              <a:t> . </a:t>
            </a:r>
            <a:r>
              <a:rPr lang="en-US" sz="2000" dirty="0" smtClean="0"/>
              <a:t>This </a:t>
            </a:r>
            <a:r>
              <a:rPr lang="en-US" sz="2000" dirty="0" smtClean="0"/>
              <a:t>version creates </a:t>
            </a:r>
            <a:r>
              <a:rPr lang="en-US" sz="2000" dirty="0" smtClean="0"/>
              <a:t>basic </a:t>
            </a:r>
            <a:r>
              <a:rPr lang="en-US" sz="2000" dirty="0" smtClean="0"/>
              <a:t>solid components using the </a:t>
            </a:r>
            <a:r>
              <a:rPr lang="en-US" sz="2000" i="1" dirty="0" smtClean="0"/>
              <a:t>model editor</a:t>
            </a:r>
            <a:r>
              <a:rPr lang="en-US" sz="2000" dirty="0" smtClean="0"/>
              <a:t>, instead of the text-based creation in the “</a:t>
            </a:r>
            <a:r>
              <a:rPr lang="en-US" sz="2000" i="1" dirty="0" smtClean="0"/>
              <a:t>make a mobile robot</a:t>
            </a:r>
            <a:r>
              <a:rPr lang="en-US" sz="2000" dirty="0" smtClean="0"/>
              <a:t>”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Carry out the “Attach Meshes” exercise (note, at the end of the “make a mobile robot” , there is a link to this exercise): </a:t>
            </a: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gazebosim.org/tutorials?tut=attach_meshes&amp;cat=build_robot</a:t>
            </a:r>
            <a:endParaRPr lang="en-US" sz="2000" dirty="0" smtClean="0"/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Carry out the “add a sensor” tutorial: </a:t>
            </a:r>
            <a:r>
              <a:rPr lang="en-US" sz="2000" dirty="0">
                <a:hlinkClick r:id="rId5"/>
              </a:rPr>
              <a:t>http://gazebosim.org/tutorials?tut=add_laser&amp;cat=build_robot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16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6454" y="390150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8048" y="1642745"/>
            <a:ext cx="109001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Visit the “</a:t>
            </a:r>
            <a:r>
              <a:rPr lang="en-US" sz="2000" i="1" dirty="0" smtClean="0"/>
              <a:t>Using a URDF in Gazebo” </a:t>
            </a:r>
            <a:r>
              <a:rPr lang="en-US" sz="2000" dirty="0" smtClean="0"/>
              <a:t>link on the tutorial page.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http://gazebosim.org/tutorials/?</a:t>
            </a:r>
            <a:r>
              <a:rPr lang="en-US" sz="2000" dirty="0" smtClean="0">
                <a:hlinkClick r:id="rId2"/>
              </a:rPr>
              <a:t>tut=ros_urdf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tutorial is not so important, but it helps set up the following tutorials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Before starting this tutorial, you must </a:t>
            </a:r>
            <a:r>
              <a:rPr lang="en-US" sz="2000" i="1" dirty="0" smtClean="0"/>
              <a:t>update </a:t>
            </a:r>
            <a:r>
              <a:rPr lang="en-US" sz="2000" dirty="0" smtClean="0"/>
              <a:t>gazebo/</a:t>
            </a:r>
            <a:r>
              <a:rPr lang="en-US" sz="2000" dirty="0" err="1" smtClean="0"/>
              <a:t>ros</a:t>
            </a:r>
            <a:r>
              <a:rPr lang="en-US" sz="2000" dirty="0" smtClean="0"/>
              <a:t> as follows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Make sure that you are logged in as the super-user to your Ubuntu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a shell: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sudo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apt update</a:t>
            </a:r>
            <a:endParaRPr lang="en-US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In </a:t>
            </a:r>
            <a:r>
              <a:rPr lang="en-US" sz="2000" dirty="0" smtClean="0"/>
              <a:t>the same shell</a:t>
            </a:r>
            <a:r>
              <a:rPr lang="en-US" sz="2000" dirty="0"/>
              <a:t>: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sudo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20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apt install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ros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-melodic-joint-state-publisher-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gui</a:t>
            </a: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Don’t forget to properly set your ROS and gazebo paths: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In your </a:t>
            </a:r>
            <a:r>
              <a:rPr lang="en-US" sz="2000" dirty="0" err="1" smtClean="0">
                <a:ea typeface="Adobe Ming Std L" panose="02020300000000000000" pitchFamily="18" charset="-128"/>
              </a:rPr>
              <a:t>catkin_ws</a:t>
            </a:r>
            <a:r>
              <a:rPr lang="en-US" sz="2000" dirty="0" smtClean="0">
                <a:ea typeface="Adobe Ming Std L" panose="02020300000000000000" pitchFamily="18" charset="-128"/>
              </a:rPr>
              <a:t> space: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devel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/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setup.bash</a:t>
            </a: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In your </a:t>
            </a:r>
            <a:r>
              <a:rPr lang="en-US" sz="2000" dirty="0" err="1" smtClean="0">
                <a:ea typeface="Adobe Ming Std L" panose="02020300000000000000" pitchFamily="18" charset="-128"/>
              </a:rPr>
              <a:t>catkin_ws</a:t>
            </a:r>
            <a:r>
              <a:rPr lang="en-US" sz="2000" dirty="0" smtClean="0">
                <a:ea typeface="Adobe Ming Std L" panose="02020300000000000000" pitchFamily="18" charset="-128"/>
              </a:rPr>
              <a:t> space: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/usr/share/gazebo-9/setup.sh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The first important step in the tutorial is to carry out “Getting </a:t>
            </a:r>
            <a:r>
              <a:rPr lang="en-US" sz="2000" dirty="0" err="1" smtClean="0">
                <a:ea typeface="Adobe Ming Std L" panose="02020300000000000000" pitchFamily="18" charset="-128"/>
              </a:rPr>
              <a:t>RRBot</a:t>
            </a:r>
            <a:r>
              <a:rPr lang="en-US" sz="2000" dirty="0" smtClean="0">
                <a:ea typeface="Adobe Ming Std L" panose="02020300000000000000" pitchFamily="18" charset="-128"/>
              </a:rPr>
              <a:t>.” This model will be used in several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Then carry out the steps of “View in </a:t>
            </a:r>
            <a:r>
              <a:rPr lang="en-US" sz="2000" dirty="0" err="1" smtClean="0">
                <a:ea typeface="Adobe Ming Std L" panose="02020300000000000000" pitchFamily="18" charset="-128"/>
              </a:rPr>
              <a:t>Rviz</a:t>
            </a:r>
            <a:r>
              <a:rPr lang="en-US" sz="2000" dirty="0" smtClean="0">
                <a:ea typeface="Adobe Ming Std L" panose="02020300000000000000" pitchFamily="18" charset="-128"/>
              </a:rPr>
              <a:t>” and “View in Gazebo”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You can skim the rest of the tutorial</a:t>
            </a:r>
          </a:p>
        </p:txBody>
      </p:sp>
    </p:spTree>
    <p:extLst>
      <p:ext uri="{BB962C8B-B14F-4D97-AF65-F5344CB8AC3E}">
        <p14:creationId xmlns:p14="http://schemas.microsoft.com/office/powerpoint/2010/main" val="32680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6454" y="390150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8048" y="1642745"/>
            <a:ext cx="109001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Visit the “</a:t>
            </a:r>
            <a:r>
              <a:rPr lang="en-US" sz="2000" i="1" dirty="0" smtClean="0"/>
              <a:t>Using </a:t>
            </a:r>
            <a:r>
              <a:rPr lang="en-US" sz="2000" i="1" dirty="0" err="1" smtClean="0"/>
              <a:t>Roslaunch</a:t>
            </a:r>
            <a:r>
              <a:rPr lang="en-US" sz="2000" i="1" dirty="0" smtClean="0"/>
              <a:t>” </a:t>
            </a:r>
            <a:r>
              <a:rPr lang="en-US" sz="2000" dirty="0" smtClean="0"/>
              <a:t>link on the tutorial page.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gazebosim.org/tutorials?tut=ros_roslaunch&amp;cat=connect_ros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Before attempting this tutorial, you must take two steps: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Step #1: Change a line in the Gazebo 9 setup file: /usr/share/gazebo-9/setup.sh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Original: </a:t>
            </a:r>
            <a:r>
              <a:rPr lang="en-US" sz="1600" b="1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export GAZEBO_MODEL_DATABASE_URI=http://gazebosim.org/models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Corrected: </a:t>
            </a:r>
            <a:r>
              <a:rPr lang="en-US" sz="16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export GAZEBO_MODEL_DATABASE_URI=http</a:t>
            </a:r>
            <a:r>
              <a:rPr lang="en-US" sz="1600" b="1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://models.gazebosim.org/</a:t>
            </a:r>
            <a:endParaRPr lang="en-US" sz="16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tep #2: Load the Linux paths that you will need to make the tutorial work as listed: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cd ~/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catkin_ws</a:t>
            </a: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devel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/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setup.bash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                       % source your compiled packages</a:t>
            </a:r>
            <a:endParaRPr lang="en-US" sz="2000" dirty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/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usr/share/gazebo-9/setup.sh           % source paths needed by gazebo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/opt/ros/melodic/setup.sh                % sources paths needed by ROS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Note: you can put these steps in your </a:t>
            </a:r>
            <a:r>
              <a:rPr lang="en-US" sz="2000" dirty="0" smtClean="0">
                <a:ea typeface="Adobe Ming Std L" panose="02020300000000000000" pitchFamily="18" charset="-128"/>
              </a:rPr>
              <a:t>~/.</a:t>
            </a:r>
            <a:r>
              <a:rPr lang="en-US" sz="2000" dirty="0" err="1" smtClean="0">
                <a:ea typeface="Adobe Ming Std L" panose="02020300000000000000" pitchFamily="18" charset="-128"/>
              </a:rPr>
              <a:t>bashrc</a:t>
            </a:r>
            <a:r>
              <a:rPr lang="en-US" sz="2000" dirty="0" smtClean="0">
                <a:ea typeface="Adobe Ming Std L" panose="02020300000000000000" pitchFamily="18" charset="-128"/>
              </a:rPr>
              <a:t> file so that these paths are loaded every time you start up a shell!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7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1531</TotalTime>
  <Words>885</Words>
  <Application>Microsoft Office PowerPoint</Application>
  <PresentationFormat>Widescreen</PresentationFormat>
  <Paragraphs>91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Adobe Ming Std L</vt:lpstr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32</cp:revision>
  <dcterms:created xsi:type="dcterms:W3CDTF">2020-04-15T21:41:41Z</dcterms:created>
  <dcterms:modified xsi:type="dcterms:W3CDTF">2020-04-21T23:57:11Z</dcterms:modified>
</cp:coreProperties>
</file>